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 (A) A SINGLAMTEH KE’N VELVEL LENG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1520"/>
            <a:ext cx="9144000" cy="2923395"/>
          </a:xfrm>
        </p:spPr>
        <p:txBody>
          <a:bodyPr>
            <a:normAutofit/>
          </a:bodyPr>
          <a:lstStyle/>
          <a:p>
            <a:r>
              <a:rPr lang="en-US" sz="2800" dirty="0"/>
              <a:t>When I Survey the Wondrous Cross</a:t>
            </a:r>
          </a:p>
          <a:p>
            <a:r>
              <a:rPr lang="en-US" sz="2800" dirty="0"/>
              <a:t>Gal. 6:14</a:t>
            </a:r>
          </a:p>
          <a:p>
            <a:r>
              <a:rPr lang="en-US" sz="2800" dirty="0"/>
              <a:t>Isaac Watt, 1647-1748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Eb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velvel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sim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Kisialhpih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linglukhu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le,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Tamlua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ci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,’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pia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125 (A) A SINGLAMTEH KE’N VELVEL LENG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2018-10-12T02:30:10Z</dcterms:modified>
</cp:coreProperties>
</file>